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347" r:id="rId2"/>
    <p:sldId id="348" r:id="rId3"/>
    <p:sldId id="325" r:id="rId4"/>
    <p:sldId id="326" r:id="rId5"/>
    <p:sldId id="327" r:id="rId6"/>
    <p:sldId id="338" r:id="rId7"/>
    <p:sldId id="339" r:id="rId8"/>
    <p:sldId id="340" r:id="rId9"/>
    <p:sldId id="341" r:id="rId10"/>
    <p:sldId id="342" r:id="rId11"/>
    <p:sldId id="343" r:id="rId12"/>
    <p:sldId id="344" r:id="rId13"/>
    <p:sldId id="345" r:id="rId14"/>
    <p:sldId id="34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3AC907-D0E8-EB72-AD45-F26E69C66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9F5E5BA-E50B-BCCC-D7F9-4BFD2942F8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5103517-86F7-C973-EB5F-C00D4EF9AFE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BEFE84F-A192-CB79-099C-A195A8FA5A34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3F28498F-C4ED-F22B-539F-54477DDB48C3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connais la suite des nombres.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9A3B3557-5CD9-DF96-B17D-86AADD9607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33541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563995-8468-D994-7937-4BC5ACD336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1F0F09-B099-7781-0235-68795BF4C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770A4CB-D5BF-F6AB-FCD4-BEC8363DB3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66C9CFF9-E93C-3105-9D68-19664B0360A4}"/>
              </a:ext>
            </a:extLst>
          </p:cNvPr>
          <p:cNvGrpSpPr/>
          <p:nvPr/>
        </p:nvGrpSpPr>
        <p:grpSpPr>
          <a:xfrm>
            <a:off x="148798" y="3107750"/>
            <a:ext cx="4538353" cy="722871"/>
            <a:chOff x="96560" y="3186342"/>
            <a:chExt cx="9077550" cy="1008000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85B253C7-C8C9-B0F2-846F-E887EC78D0CD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AE0D8D6-AE89-6322-D260-F9B51BE03B8F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E07F27F-2CD5-25E7-8BB9-0EF09AC17D19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A3BA2ED-1D1B-19BE-011E-0E6EF9DA30C3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620BB74-9024-8BFF-27A8-11970EA6D9A7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3209848F-4E3B-E793-90AF-FC3C543FEB69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1411D49A-E84F-4299-3E23-0BA95072C991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936D74A-544C-12D3-E582-AD205320E566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05C2C2F-A7E6-AE66-5254-D38978583C6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CC89D947-BCC2-0AB1-15B6-74978287709E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26AB2AF-BC6B-E668-E6C3-2D6F802EA69A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2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240CBBF0-DFFE-B4B9-016E-8AB6064285DF}"/>
              </a:ext>
            </a:extLst>
          </p:cNvPr>
          <p:cNvGrpSpPr/>
          <p:nvPr/>
        </p:nvGrpSpPr>
        <p:grpSpPr>
          <a:xfrm>
            <a:off x="4695142" y="3106727"/>
            <a:ext cx="4538353" cy="722872"/>
            <a:chOff x="96560" y="3186341"/>
            <a:chExt cx="9077550" cy="1008001"/>
          </a:xfrm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8B93A748-89CE-50A4-4FC9-15D16E4363E1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503327F-5858-7A03-8313-A45DB84113A8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9A527E04-CF9B-4716-FD5B-255FFA1CE8DA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824D1010-D981-0391-00E8-01365466D0B3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6F6AB7CF-77E7-8C22-6EC1-D2C5DB18F3C4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435527EB-F8EF-6AA5-DF9C-866C99871B82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91A850A9-9F0E-FA2B-9B6F-1B5947742C24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A087A89-027A-CF17-9944-EBCFCA86EFA6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EEC4AA34-AAD4-9671-FFAC-70BBA9A84AE0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1E9FEAB3-E2A2-7DBB-3A93-C275E8836B47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DFE0FE4-71D9-603C-44F1-9DAF5DD0A974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FFFC6DEF-471B-3B13-B7FC-54E97E644DC6}"/>
              </a:ext>
            </a:extLst>
          </p:cNvPr>
          <p:cNvSpPr txBox="1"/>
          <p:nvPr/>
        </p:nvSpPr>
        <p:spPr>
          <a:xfrm>
            <a:off x="7359781" y="3206552"/>
            <a:ext cx="570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FF0000"/>
                </a:solidFill>
              </a:rPr>
              <a:t>77</a:t>
            </a:r>
          </a:p>
        </p:txBody>
      </p:sp>
    </p:spTree>
    <p:extLst>
      <p:ext uri="{BB962C8B-B14F-4D97-AF65-F5344CB8AC3E}">
        <p14:creationId xmlns:p14="http://schemas.microsoft.com/office/powerpoint/2010/main" val="2954407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CBB8B0-F305-19FC-C574-1A4C02F05C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305C60-A9E8-E02A-A3D2-BEA7D09EB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DEFF39A-5CA3-7DF8-4DB5-3FC339735F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E8D8BBCF-DFAB-F55F-37F5-3F336B93E968}"/>
              </a:ext>
            </a:extLst>
          </p:cNvPr>
          <p:cNvGrpSpPr/>
          <p:nvPr/>
        </p:nvGrpSpPr>
        <p:grpSpPr>
          <a:xfrm>
            <a:off x="148798" y="3107750"/>
            <a:ext cx="4538353" cy="722871"/>
            <a:chOff x="96560" y="3186342"/>
            <a:chExt cx="9077550" cy="1008000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5A4FED68-C347-2B13-54DB-770628E740E7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310DDF0-0BD4-B420-FB20-138FFF009EFE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3F85ECF-E710-C15E-4E97-43033820DBB3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65BD4EF-7A69-21EF-B8C7-E78DA92693E2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81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F4932D00-1750-CC51-F3E3-F99166241CF9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85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266E229E-C4DD-B868-6C7C-CF38295B1B4B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46EA800F-79D7-B8D9-BFDC-8F3BCB257722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8AAFFA6E-F58D-804C-3AE0-BD0AE0090151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D9D3A03-373D-7BBC-66F3-0AA04810862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E6FC6F2-D37F-B828-BA0A-A54FBBB7EA80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39267D67-AC79-1400-5072-AA0294B9EA1C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2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7B533E57-8A1B-4286-6064-52550864EC31}"/>
              </a:ext>
            </a:extLst>
          </p:cNvPr>
          <p:cNvGrpSpPr/>
          <p:nvPr/>
        </p:nvGrpSpPr>
        <p:grpSpPr>
          <a:xfrm>
            <a:off x="4695142" y="3106727"/>
            <a:ext cx="4538353" cy="722872"/>
            <a:chOff x="96560" y="3186341"/>
            <a:chExt cx="9077550" cy="1008001"/>
          </a:xfrm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4638583B-DCEA-8354-2DC1-07C05245AC79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12447DC3-D5A6-787D-842C-241E05E8930D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FC22F0EB-899D-9DAB-1A59-C87F09520B03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C8CF7516-A062-40AC-B0B1-902FB295ED09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EA70745D-BDFE-ACBF-2777-27C88FE36530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0FC60D1-4A24-FE38-B04F-687E271658B6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5091091E-3C71-1A19-7AE9-195B0BD4C3BD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05BC50D1-25C0-358F-8831-BE2253E29C0A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BA7423E7-CA2A-FC45-59CD-DEBAAEEEB1E5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79B82053-9BA8-0CDB-8BDD-7760E6E3188B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000" b="1" dirty="0">
                    <a:solidFill>
                      <a:schemeClr val="tx1"/>
                    </a:solidFill>
                  </a:rPr>
                  <a:t>100</a:t>
                </a:r>
                <a:endParaRPr lang="fr-FR" sz="24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D7607A7-F157-B661-BE4B-298E9C2E258A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34F86328-D2B7-7A29-7847-2A2FDEB8A6CB}"/>
              </a:ext>
            </a:extLst>
          </p:cNvPr>
          <p:cNvSpPr txBox="1"/>
          <p:nvPr/>
        </p:nvSpPr>
        <p:spPr>
          <a:xfrm>
            <a:off x="3812801" y="3106727"/>
            <a:ext cx="445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61687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1B772E-51D3-5623-1E59-21B6A160B7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FC15EC-ED91-9FBC-5808-45030DA5A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54A6E85-F3E0-3D49-EA55-080D113BA49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632A9756-637C-ECBF-9DC1-7B69FF10114A}"/>
              </a:ext>
            </a:extLst>
          </p:cNvPr>
          <p:cNvGrpSpPr/>
          <p:nvPr/>
        </p:nvGrpSpPr>
        <p:grpSpPr>
          <a:xfrm>
            <a:off x="148798" y="3107750"/>
            <a:ext cx="4538353" cy="722871"/>
            <a:chOff x="96560" y="3186342"/>
            <a:chExt cx="9077550" cy="1008000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2388A2FB-EE14-646F-C800-AA7EBA1B74B3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1A034DB-A798-CC28-78C8-E5745478E2A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FCCE29AE-7F06-17B5-5C35-4E790367764A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97B94ECA-F0C1-8B5F-8C2C-05B988F3BEA6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81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33B075BD-FC74-1F81-CDEE-559D24E353E9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85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460AD4D-D1AF-BFEC-04A5-97BC925AEDFF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37D6464-FA8F-9507-3A03-10557F61E059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E7F7072-CF35-2EB8-B300-F3CF99A23D2B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1989AF0-AD9A-0076-F298-BCEDDEE56196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7482A3A1-C35C-C36E-FDA2-EEEB97222A73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934D101-D4CC-DCB2-7678-E1D3ECE66A3C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2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B8AFA0BF-465A-2B5E-9334-05CB9A58643D}"/>
              </a:ext>
            </a:extLst>
          </p:cNvPr>
          <p:cNvGrpSpPr/>
          <p:nvPr/>
        </p:nvGrpSpPr>
        <p:grpSpPr>
          <a:xfrm>
            <a:off x="4695142" y="3106727"/>
            <a:ext cx="4538353" cy="722872"/>
            <a:chOff x="96560" y="3186341"/>
            <a:chExt cx="9077550" cy="1008001"/>
          </a:xfrm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0F85726E-ABF6-C23C-8143-D26027192DAD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52D0E60-19C2-0470-2951-43ADEB384041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50FF3721-6194-E21F-C4BB-9FB58A034CFD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6047FCED-8653-9E90-B597-B13D184EE88B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A0B3CC38-9A39-72D3-C6A2-1C840E975D59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441F1CD9-2B26-39EB-754F-C6A9CF98C768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2F861B3C-9353-C881-C591-6411B7CCBFDA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E98AE9B5-1C64-C502-7CB3-F9E02FC38A08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C0ECF4F-3DEA-F727-290B-34ACFC585D63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CFCA306C-08D6-BB02-53FC-7B26B7E2032F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000" b="1" dirty="0">
                    <a:solidFill>
                      <a:schemeClr val="tx1"/>
                    </a:solidFill>
                  </a:rPr>
                  <a:t>100</a:t>
                </a:r>
                <a:endParaRPr lang="fr-FR" sz="24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8AF9BBA-1EF0-47B2-D4DD-FAE76075822F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3DEDAC08-7CD2-CB49-815F-4BC9148184DA}"/>
              </a:ext>
            </a:extLst>
          </p:cNvPr>
          <p:cNvSpPr txBox="1"/>
          <p:nvPr/>
        </p:nvSpPr>
        <p:spPr>
          <a:xfrm>
            <a:off x="3771489" y="3206552"/>
            <a:ext cx="570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FF0000"/>
                </a:solidFill>
              </a:rPr>
              <a:t>89</a:t>
            </a:r>
          </a:p>
        </p:txBody>
      </p:sp>
    </p:spTree>
    <p:extLst>
      <p:ext uri="{BB962C8B-B14F-4D97-AF65-F5344CB8AC3E}">
        <p14:creationId xmlns:p14="http://schemas.microsoft.com/office/powerpoint/2010/main" val="2231370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0D80A9-63BF-14A9-EA8D-B9A35E9E61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CA9EE4-571E-4000-F7A5-EC196E6957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785B57-BEDF-9240-39D1-5BDAFDB381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91A9759C-0403-EA25-4929-A0FE2E961B64}"/>
              </a:ext>
            </a:extLst>
          </p:cNvPr>
          <p:cNvGrpSpPr/>
          <p:nvPr/>
        </p:nvGrpSpPr>
        <p:grpSpPr>
          <a:xfrm>
            <a:off x="38731" y="3107750"/>
            <a:ext cx="4538353" cy="722871"/>
            <a:chOff x="96560" y="3186342"/>
            <a:chExt cx="9077550" cy="1008000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D87EF16-5418-35DA-8CDD-72A463F4CB06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E57B3EE-63AB-5A78-BC75-5537C337A8EE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2261CD0-AF83-0A8D-26DF-D7F42889F17D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6BE0342F-4B25-412F-1512-659DD46E9A13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81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B38B7773-9CC9-6DC8-0CC8-0A27B3063B17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85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9F2A2D80-A578-9974-6184-306E79F967A0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D53DDB1-2F89-D99C-5008-C3B0F47A803F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37C1A13-037F-1F7B-4C76-4430D1935246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4F0A641-FA88-B984-8F1A-8609784CAB74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617915BD-606D-C605-56B5-E3485175F86F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0D4A294-F7EC-FF14-6E0D-4EEF298FF5D8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2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C6C73601-F585-4D68-C83E-83F9E5A3CABE}"/>
              </a:ext>
            </a:extLst>
          </p:cNvPr>
          <p:cNvGrpSpPr/>
          <p:nvPr/>
        </p:nvGrpSpPr>
        <p:grpSpPr>
          <a:xfrm>
            <a:off x="4585075" y="3106727"/>
            <a:ext cx="4538353" cy="722872"/>
            <a:chOff x="96560" y="3186341"/>
            <a:chExt cx="9077550" cy="1008001"/>
          </a:xfrm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C0FFFC5F-3C4F-DC49-D921-6BBC66F65B2D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94815802-61E4-B60B-4965-89DD092C6E9F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3F834D02-5E31-1A75-DAAA-C25D94E780CE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D019B3F4-1234-385A-559C-5002154D6E1A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927B9509-8E90-AE23-EEB8-7999600803ED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B6706CAB-667D-0626-A68D-8D6A27954FF5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0577BAB-0742-D2F1-DF2B-8787AFDA1D2B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4C36D7B1-E2A0-EC6E-4D25-30D89701B003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4D331C5-04A1-8636-28D6-ECB6EA075024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3AC09707-DB50-0E68-7885-8DF954CC2814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000" b="1" dirty="0">
                    <a:solidFill>
                      <a:schemeClr val="tx1"/>
                    </a:solidFill>
                  </a:rPr>
                  <a:t>100</a:t>
                </a:r>
                <a:endParaRPr lang="fr-FR" sz="24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5310A7C-C45B-E9C7-9CE2-D85B2B0A8621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CAAE263C-BCC8-267A-7EC9-408F473F1660}"/>
              </a:ext>
            </a:extLst>
          </p:cNvPr>
          <p:cNvSpPr txBox="1"/>
          <p:nvPr/>
        </p:nvSpPr>
        <p:spPr>
          <a:xfrm>
            <a:off x="8231713" y="3114219"/>
            <a:ext cx="445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300727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91C5D0-7B71-5ADB-5601-D59E43D67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594FDF-DB86-880B-5DCB-60BDB8505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B39441-09FF-8E95-B3EC-45D49DA8FF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528438BD-B985-DA65-19D5-B4D87B2CF74B}"/>
              </a:ext>
            </a:extLst>
          </p:cNvPr>
          <p:cNvGrpSpPr/>
          <p:nvPr/>
        </p:nvGrpSpPr>
        <p:grpSpPr>
          <a:xfrm>
            <a:off x="30260" y="3107750"/>
            <a:ext cx="4538353" cy="722871"/>
            <a:chOff x="96560" y="3186342"/>
            <a:chExt cx="9077550" cy="1008000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C21F4DBF-A228-79B3-388B-FA6E63207E8A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09BD810-0B11-6B49-A726-888C6DFAAA29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06B0D19-6D53-B3A4-46DE-93565B3D46E3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1A78828B-6E93-1768-AD43-8FB3059E49A0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81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1A166000-99F8-DB59-410E-7A2122A1F162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85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F10623FA-C6BD-4331-D233-6A61E31F5672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9FD9E0A4-AC15-55CD-3921-FD1C8AAF5DED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536FDBBF-773E-47A1-EEBA-74A922AF381A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C23F8461-C247-28CE-EE77-410154C3CA35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666DDE6-1804-BF55-0971-7B4331F66047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F813367-65B4-720D-7374-C9B4BD3B3A9D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2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66E105AF-172A-621D-4BBC-1D718E121562}"/>
              </a:ext>
            </a:extLst>
          </p:cNvPr>
          <p:cNvGrpSpPr/>
          <p:nvPr/>
        </p:nvGrpSpPr>
        <p:grpSpPr>
          <a:xfrm>
            <a:off x="4576604" y="3106727"/>
            <a:ext cx="4538353" cy="722872"/>
            <a:chOff x="96560" y="3186341"/>
            <a:chExt cx="9077550" cy="1008001"/>
          </a:xfrm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E10381DD-0BC8-F030-0418-13DB59B84F78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45DFA05-A838-307D-18C9-7E9452BAC697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A49DF21F-4C0F-F003-C2DE-33C32704025E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5B66B83-A7B7-FAFB-9599-F668E20714BC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021CCBA6-3511-4F25-370D-3FE28B58A8E0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B6CE4E59-AC8B-B077-87FB-81063F82E8E2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4BA4BC2B-B380-0F5A-A928-EEA8E3664A28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14FE9E2-0C5D-1818-10FB-1817A267F0F4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6E43002E-8804-434A-F44B-35D96955A8A4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DE850D2B-E91C-187B-C939-E78FB05A70E7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000" b="1" dirty="0">
                    <a:solidFill>
                      <a:schemeClr val="tx1"/>
                    </a:solidFill>
                  </a:rPr>
                  <a:t>100</a:t>
                </a:r>
                <a:endParaRPr lang="fr-FR" sz="24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5ADB4C4-A7B4-F021-BFD2-98B57A9BC6EF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EEB7972C-3190-FCAC-0EEC-ADDD1CC5509E}"/>
              </a:ext>
            </a:extLst>
          </p:cNvPr>
          <p:cNvSpPr txBox="1"/>
          <p:nvPr/>
        </p:nvSpPr>
        <p:spPr>
          <a:xfrm>
            <a:off x="8148914" y="3206552"/>
            <a:ext cx="570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FF0000"/>
                </a:solidFill>
              </a:rPr>
              <a:t>99</a:t>
            </a:r>
          </a:p>
        </p:txBody>
      </p:sp>
    </p:spTree>
    <p:extLst>
      <p:ext uri="{BB962C8B-B14F-4D97-AF65-F5344CB8AC3E}">
        <p14:creationId xmlns:p14="http://schemas.microsoft.com/office/powerpoint/2010/main" val="619278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E71B30EC-8E8C-6F22-6B3A-C1DE2B1704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32" y="1834020"/>
            <a:ext cx="8873067" cy="329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753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887" y="338416"/>
            <a:ext cx="7886700" cy="1439584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1</a:t>
            </a:r>
            <a:r>
              <a:rPr lang="fr-FR" b="1" baseline="30000" dirty="0"/>
              <a:t>ère</a:t>
            </a:r>
            <a:r>
              <a:rPr lang="fr-FR" b="1" dirty="0"/>
              <a:t> partie </a:t>
            </a:r>
            <a:br>
              <a:rPr lang="fr-FR" b="1" dirty="0"/>
            </a:br>
            <a:br>
              <a:rPr lang="fr-FR" b="1" dirty="0"/>
            </a:br>
            <a:r>
              <a:rPr lang="fr-FR" dirty="0"/>
              <a:t>Ecris les nombres manquants. </a:t>
            </a:r>
          </a:p>
        </p:txBody>
      </p:sp>
      <p:sp>
        <p:nvSpPr>
          <p:cNvPr id="89" name="ZoneTexte 88">
            <a:extLst>
              <a:ext uri="{FF2B5EF4-FFF2-40B4-BE49-F238E27FC236}">
                <a16:creationId xmlns:a16="http://schemas.microsoft.com/office/drawing/2014/main" id="{B8F3D896-2BCA-8063-951A-8F78C4F90188}"/>
              </a:ext>
            </a:extLst>
          </p:cNvPr>
          <p:cNvSpPr txBox="1"/>
          <p:nvPr/>
        </p:nvSpPr>
        <p:spPr>
          <a:xfrm>
            <a:off x="426720" y="3044279"/>
            <a:ext cx="92572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0 -10 - … - … - … - … - … - … - … - 90</a:t>
            </a:r>
          </a:p>
        </p:txBody>
      </p:sp>
    </p:spTree>
    <p:extLst>
      <p:ext uri="{BB962C8B-B14F-4D97-AF65-F5344CB8AC3E}">
        <p14:creationId xmlns:p14="http://schemas.microsoft.com/office/powerpoint/2010/main" val="2741980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141157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0F50ABC-43AF-8694-E5F9-099180A9D20C}"/>
              </a:ext>
            </a:extLst>
          </p:cNvPr>
          <p:cNvSpPr txBox="1"/>
          <p:nvPr/>
        </p:nvSpPr>
        <p:spPr>
          <a:xfrm>
            <a:off x="-56606" y="3040416"/>
            <a:ext cx="925721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0 -10 - </a:t>
            </a:r>
            <a:r>
              <a:rPr lang="fr-FR" sz="4400" dirty="0">
                <a:solidFill>
                  <a:srgbClr val="00B050"/>
                </a:solidFill>
              </a:rPr>
              <a:t>20</a:t>
            </a:r>
            <a:r>
              <a:rPr lang="fr-FR" sz="4400" dirty="0"/>
              <a:t> - </a:t>
            </a:r>
            <a:r>
              <a:rPr lang="fr-FR" sz="4400" dirty="0">
                <a:solidFill>
                  <a:srgbClr val="00B050"/>
                </a:solidFill>
              </a:rPr>
              <a:t>30</a:t>
            </a:r>
            <a:r>
              <a:rPr lang="fr-FR" sz="4400" dirty="0"/>
              <a:t> - </a:t>
            </a:r>
            <a:r>
              <a:rPr lang="fr-FR" sz="4400" dirty="0">
                <a:solidFill>
                  <a:srgbClr val="00B050"/>
                </a:solidFill>
              </a:rPr>
              <a:t>40</a:t>
            </a:r>
            <a:r>
              <a:rPr lang="fr-FR" sz="4400" dirty="0"/>
              <a:t> - </a:t>
            </a:r>
            <a:r>
              <a:rPr lang="fr-FR" sz="4400" dirty="0">
                <a:solidFill>
                  <a:srgbClr val="00B050"/>
                </a:solidFill>
              </a:rPr>
              <a:t>50</a:t>
            </a:r>
            <a:r>
              <a:rPr lang="fr-FR" sz="4400" dirty="0"/>
              <a:t> - </a:t>
            </a:r>
            <a:r>
              <a:rPr lang="fr-FR" sz="4400" dirty="0">
                <a:solidFill>
                  <a:srgbClr val="00B050"/>
                </a:solidFill>
              </a:rPr>
              <a:t>60</a:t>
            </a:r>
            <a:r>
              <a:rPr lang="fr-FR" sz="4400" dirty="0"/>
              <a:t> - </a:t>
            </a:r>
            <a:r>
              <a:rPr lang="fr-FR" sz="4400" dirty="0">
                <a:solidFill>
                  <a:srgbClr val="00B050"/>
                </a:solidFill>
              </a:rPr>
              <a:t>70</a:t>
            </a:r>
            <a:r>
              <a:rPr lang="fr-FR" sz="4400" dirty="0"/>
              <a:t> - </a:t>
            </a:r>
            <a:r>
              <a:rPr lang="fr-FR" sz="4400" dirty="0">
                <a:solidFill>
                  <a:srgbClr val="00B050"/>
                </a:solidFill>
              </a:rPr>
              <a:t>80</a:t>
            </a:r>
            <a:r>
              <a:rPr lang="fr-FR" sz="4400" dirty="0"/>
              <a:t> - 90</a:t>
            </a:r>
          </a:p>
        </p:txBody>
      </p:sp>
    </p:spTree>
    <p:extLst>
      <p:ext uri="{BB962C8B-B14F-4D97-AF65-F5344CB8AC3E}">
        <p14:creationId xmlns:p14="http://schemas.microsoft.com/office/powerpoint/2010/main" val="3962644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1892671"/>
          </a:xfrm>
        </p:spPr>
        <p:txBody>
          <a:bodyPr>
            <a:normAutofit/>
          </a:bodyPr>
          <a:lstStyle/>
          <a:p>
            <a:r>
              <a:rPr lang="fr-FR" b="1" dirty="0"/>
              <a:t>2</a:t>
            </a:r>
            <a:r>
              <a:rPr lang="fr-FR" b="1" baseline="30000" dirty="0"/>
              <a:t>ème</a:t>
            </a:r>
            <a:r>
              <a:rPr lang="fr-FR" b="1" dirty="0"/>
              <a:t> partie</a:t>
            </a:r>
            <a:br>
              <a:rPr lang="fr-FR" dirty="0"/>
            </a:br>
            <a:br>
              <a:rPr lang="fr-FR" dirty="0"/>
            </a:br>
            <a:r>
              <a:rPr lang="fr-FR" dirty="0"/>
              <a:t>Écris le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69E0863B-A63F-BE7E-A26C-0965F4CB0897}"/>
              </a:ext>
            </a:extLst>
          </p:cNvPr>
          <p:cNvGrpSpPr/>
          <p:nvPr/>
        </p:nvGrpSpPr>
        <p:grpSpPr>
          <a:xfrm>
            <a:off x="148798" y="3107750"/>
            <a:ext cx="4538353" cy="722871"/>
            <a:chOff x="96560" y="3186342"/>
            <a:chExt cx="9077550" cy="1008000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3AC47F92-13FE-A946-3B7C-2EA82D421837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F0DB4D43-75CF-71DE-9CE3-1AF53F90A520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FCF73BA5-31E3-2547-FA17-23C90B7D310A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72D2EE38-AE2D-B0AC-ECBB-E8829D57D776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63DC5720-698C-9C9A-497E-D8E5207A3D83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F4F31E4-49AC-505D-6B43-D508839F7AE4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22B1E12-6A69-7F2A-0D72-7C9E0E6F7FC7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E14CC68E-F779-F7C0-87AB-156508DF0E6E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52E6751-8832-3873-C974-F7DEEC5A8B9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3DDFA410-DF09-230A-2E34-612F7E4FCC62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B4D8AA1-4461-767E-E592-7C2AEBF12DCF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2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1454CA10-06DF-64E7-D49C-25BBE8DF09CA}"/>
              </a:ext>
            </a:extLst>
          </p:cNvPr>
          <p:cNvGrpSpPr/>
          <p:nvPr/>
        </p:nvGrpSpPr>
        <p:grpSpPr>
          <a:xfrm>
            <a:off x="4695142" y="3106727"/>
            <a:ext cx="4538353" cy="722872"/>
            <a:chOff x="96560" y="3186341"/>
            <a:chExt cx="9077550" cy="1008001"/>
          </a:xfrm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3B363235-B6C0-0418-3B01-300FE65D36E8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9E1DB7DC-6D36-B75E-91EF-1B368C3D9134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BAA4FBBE-6174-CAF5-D50F-212AB43269EF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229B269-5CC5-F791-795F-700D250D73D0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8B778BE0-16B7-6894-E0E0-4F3553A60CB4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F8A4EB07-DB93-2D20-C194-F1D2EC6BF766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7047C276-ED1A-D1E8-AD6C-5F899F74307E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F60E98F9-D6DE-A966-0520-6B38704A9E6F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447EF1F1-0424-EF4A-D06B-3BAC03AC8BAA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2AC3EC55-DE94-0D58-DD70-3BA6671B8AEA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CE05E7A-D65F-8947-389B-B771180497B0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A08B6B10-3574-DF73-18F6-41B89F0EB196}"/>
              </a:ext>
            </a:extLst>
          </p:cNvPr>
          <p:cNvSpPr txBox="1"/>
          <p:nvPr/>
        </p:nvSpPr>
        <p:spPr>
          <a:xfrm>
            <a:off x="3339570" y="3106727"/>
            <a:ext cx="445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554351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7DDC4D-4DEA-7CA7-6961-02793A0CD2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FCE486-C3EF-1ABE-B46B-C88B46E53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ED2A686-60CC-CAA8-C12F-D2F574650F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12642C50-2EE8-CA21-3806-26BC144BF858}"/>
              </a:ext>
            </a:extLst>
          </p:cNvPr>
          <p:cNvGrpSpPr/>
          <p:nvPr/>
        </p:nvGrpSpPr>
        <p:grpSpPr>
          <a:xfrm>
            <a:off x="148798" y="3107750"/>
            <a:ext cx="4538353" cy="722871"/>
            <a:chOff x="96560" y="3186342"/>
            <a:chExt cx="9077550" cy="1008000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9F1B2157-2411-2E11-2412-0F61A8BD1B47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8E9C9668-17AE-DF59-F6BA-F7A3DF6A4A57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A17CCDCB-2660-1770-1D87-E8FAF59A61AC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43A6EDEF-C1A2-BFAA-A40C-319A38B95281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9E8DBB29-700B-D17A-5AAC-BD4EDA91027E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31FBDFEE-3653-AACC-5CCB-D11D4B573D50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2D6EC992-468B-8627-48FF-257D1E1E81AB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D100A06-70D1-B9A4-8E13-6076265BCDF6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2822730-3049-6036-2AF1-0CB46F8242B4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B4387B36-5DC6-C407-60B1-16B82CDC1983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4BA3BAE-5056-3288-C582-2D8E040BBFB3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2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AAA58075-77C0-8567-FA2E-D08663163341}"/>
              </a:ext>
            </a:extLst>
          </p:cNvPr>
          <p:cNvGrpSpPr/>
          <p:nvPr/>
        </p:nvGrpSpPr>
        <p:grpSpPr>
          <a:xfrm>
            <a:off x="4695142" y="3106727"/>
            <a:ext cx="4538353" cy="722872"/>
            <a:chOff x="96560" y="3186341"/>
            <a:chExt cx="9077550" cy="1008001"/>
          </a:xfrm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AD4A2E0A-B3C2-29AB-6BDC-73B853D6E167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9FE95EC-96AA-FAC5-0535-08A53F0350F3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FA925FE4-B4D4-9D8E-324E-274E5DAA4E5F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99D70AF-B60A-882B-D01E-8BD3BE6D094B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74562FE2-0D62-5E8A-9275-716C1EF05924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B8C18131-0531-AC57-49AD-B52398D2CD23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2435CBF6-626F-9102-8C25-551895002922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E40E97A-3FB7-8CB5-77CC-C5E0F56359DE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8C31FDDA-A1E4-4C01-74B0-ABC18B5B02D8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DD8DD347-0086-47A7-91C9-9E2AAD94D972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92CFE3F-C0B1-C720-7939-9627EF70DECB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FAA6469C-0DD0-5776-CA84-E38081B26FDD}"/>
              </a:ext>
            </a:extLst>
          </p:cNvPr>
          <p:cNvSpPr txBox="1"/>
          <p:nvPr/>
        </p:nvSpPr>
        <p:spPr>
          <a:xfrm>
            <a:off x="3280654" y="3206552"/>
            <a:ext cx="570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FF0000"/>
                </a:solidFill>
              </a:rPr>
              <a:t>68</a:t>
            </a:r>
          </a:p>
        </p:txBody>
      </p:sp>
    </p:spTree>
    <p:extLst>
      <p:ext uri="{BB962C8B-B14F-4D97-AF65-F5344CB8AC3E}">
        <p14:creationId xmlns:p14="http://schemas.microsoft.com/office/powerpoint/2010/main" val="11452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4CAE80-91B4-5DAC-9494-EF6024A710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A8A276-7787-2A91-C381-62921986D1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9C9F4F1-F73A-1615-E22B-4F829DFDE5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5CE2287A-3794-57AB-FE8F-5B3C5EA25FC4}"/>
              </a:ext>
            </a:extLst>
          </p:cNvPr>
          <p:cNvGrpSpPr/>
          <p:nvPr/>
        </p:nvGrpSpPr>
        <p:grpSpPr>
          <a:xfrm>
            <a:off x="148798" y="3107750"/>
            <a:ext cx="4538353" cy="722871"/>
            <a:chOff x="96560" y="3186342"/>
            <a:chExt cx="9077550" cy="1008000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0EACEEED-D5DC-D444-F960-90E86208E1C5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9D763ED-03A5-9AE3-F60A-9E4993C726DD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1BBC4658-5711-F359-5541-313F44563AC9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5CC200F9-36F0-637B-9F67-96202F934420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8362041-C442-3410-E1BD-98971D06A982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A2294BB-3D05-C1C1-3B65-9D8D8593973B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E148DB0-5E4C-C44C-7D53-35978563EF00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14A7A41-4102-24F3-E647-EE755D344DF3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B636476-2371-ACA0-953C-2F23B7A65240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2EA94BDD-E88F-E370-46BB-C691BC91C58A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893861B-FAD2-5167-A463-4CB828143F4D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2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F4E7C38F-AA2C-F2B1-DDB5-5B412713B62D}"/>
              </a:ext>
            </a:extLst>
          </p:cNvPr>
          <p:cNvGrpSpPr/>
          <p:nvPr/>
        </p:nvGrpSpPr>
        <p:grpSpPr>
          <a:xfrm>
            <a:off x="4695142" y="3106727"/>
            <a:ext cx="4538353" cy="722872"/>
            <a:chOff x="96560" y="3186341"/>
            <a:chExt cx="9077550" cy="1008001"/>
          </a:xfrm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B274FAF3-A8DF-589F-FF67-07F988329959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05A0824-1DEE-B461-9938-E27BF86A3B9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BF607045-A1B8-F3DF-B3BC-ECEA22BB4120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DCAB1BD-5AE1-4808-7D92-475DE82C01F3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3611726-3530-C73E-8700-586F51D2315C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470194CF-C181-7531-202C-C0925DA30D34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96F0C0D8-26A9-E60A-5C6C-BC823D018950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D192FCED-A6F4-CB3F-9881-1A9690C5D17F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C8341B45-A217-173C-1A5A-33C2CBEDE15A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80F986D4-4054-2AD7-13CB-BE8241088F93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27C80C-ED49-CA4E-F7D8-C9288D1EB195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9DA5481F-94F3-685E-C1EC-D164FE9925E9}"/>
              </a:ext>
            </a:extLst>
          </p:cNvPr>
          <p:cNvSpPr txBox="1"/>
          <p:nvPr/>
        </p:nvSpPr>
        <p:spPr>
          <a:xfrm>
            <a:off x="6108116" y="3121713"/>
            <a:ext cx="445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122795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EDE438-7CF0-026A-C98C-93FCBE2249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2F88AE5-49FC-92C2-A3A9-517908CAF9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E721440-DC3F-B1AA-D1FF-60A5D04BE6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0B5D1F66-0489-1BBA-EC0D-01F918A1CD9A}"/>
              </a:ext>
            </a:extLst>
          </p:cNvPr>
          <p:cNvGrpSpPr/>
          <p:nvPr/>
        </p:nvGrpSpPr>
        <p:grpSpPr>
          <a:xfrm>
            <a:off x="148798" y="3107750"/>
            <a:ext cx="4538353" cy="722871"/>
            <a:chOff x="96560" y="3186342"/>
            <a:chExt cx="9077550" cy="1008000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DAE1AD2F-B877-7326-9AC2-D482736E18CF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B7436DB3-C178-6B4C-A88A-2B70E37DB33B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3AFB777-5904-C57C-9593-9FE349357B96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224CFC00-A228-F294-0004-509DABACE83C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E479DD4-A3AB-8AD1-A0E4-6DFE963854E3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06E59ED-4B1E-5B7E-270D-E9831B93915E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613EDBBA-6212-0E1F-1F8F-C004D2793AAE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0095FF1-E1D4-43B2-2B0C-61A98A0B2C41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5D278E7-E3FB-90D6-628A-85A10490C34D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7CD27D3-9E96-E2B7-9167-C5F9B6E4B59E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275582C-A530-22D1-5803-ADB45C5C2670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2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3C71DB8B-22D7-9B3F-B605-CEF6D80589B6}"/>
              </a:ext>
            </a:extLst>
          </p:cNvPr>
          <p:cNvGrpSpPr/>
          <p:nvPr/>
        </p:nvGrpSpPr>
        <p:grpSpPr>
          <a:xfrm>
            <a:off x="4695142" y="3106727"/>
            <a:ext cx="4538353" cy="722872"/>
            <a:chOff x="96560" y="3186341"/>
            <a:chExt cx="9077550" cy="1008001"/>
          </a:xfrm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02EB2E68-75A9-3438-563C-B3096A008507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33139CBC-D336-F29F-AD01-BED3CC3032EF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FE7D9300-9FFF-59B3-C050-DBEE28364946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46E8C7C-3A92-FC22-234B-F883034BAAC4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1176D8E5-4518-5761-568E-454DADFB1861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D1887706-0C00-B617-4638-F3BE9FDA40C8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9A815E23-CA46-DF22-E43D-0BD82FB0127B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9B3A2A9C-F3FB-C49C-378D-89D19E255AC5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35B9A50-E5B5-2C3E-BD11-0748448F3CA3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8D025D4-E4D7-E88C-DCA5-8969076175FA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B3FEE2F-7A7A-475E-AB59-AC0F3520EF29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6B8A9C8D-FFCE-7836-40C4-840CB7661081}"/>
              </a:ext>
            </a:extLst>
          </p:cNvPr>
          <p:cNvSpPr txBox="1"/>
          <p:nvPr/>
        </p:nvSpPr>
        <p:spPr>
          <a:xfrm>
            <a:off x="5994280" y="3206552"/>
            <a:ext cx="5705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FF0000"/>
                </a:solidFill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948948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9E9ED5-F48C-7904-AD7A-8585F26224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27F525-4CE3-387B-B4CB-AAF5AA5B9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86" y="181662"/>
            <a:ext cx="7886700" cy="988409"/>
          </a:xfrm>
        </p:spPr>
        <p:txBody>
          <a:bodyPr>
            <a:normAutofit/>
          </a:bodyPr>
          <a:lstStyle/>
          <a:p>
            <a:r>
              <a:rPr lang="fr-FR" dirty="0"/>
              <a:t>Écris le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3B361A3-083E-D9E3-4030-8A1C09E831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D0A16A4D-F4FE-121D-864C-A71EC0F17705}"/>
              </a:ext>
            </a:extLst>
          </p:cNvPr>
          <p:cNvGrpSpPr/>
          <p:nvPr/>
        </p:nvGrpSpPr>
        <p:grpSpPr>
          <a:xfrm>
            <a:off x="148798" y="3107750"/>
            <a:ext cx="4538353" cy="722871"/>
            <a:chOff x="96560" y="3186342"/>
            <a:chExt cx="9077550" cy="1008000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CCB4C4B-23E2-51F8-6DF0-C24E2D83C310}"/>
                </a:ext>
              </a:extLst>
            </p:cNvPr>
            <p:cNvGrpSpPr/>
            <p:nvPr/>
          </p:nvGrpSpPr>
          <p:grpSpPr>
            <a:xfrm>
              <a:off x="96560" y="3186342"/>
              <a:ext cx="9077550" cy="1008000"/>
              <a:chOff x="-143347" y="3807816"/>
              <a:chExt cx="10080000" cy="1008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3F62357A-CD75-EC2D-4005-E98695E8B438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CA3CADB-CED0-D636-703D-3D6DFD761FF3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D557F2A7-858C-A5EC-D0FF-13203BA770B2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61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7CDCA167-145F-0DF6-F6C8-04B1DC186163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65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7038881-BA57-D2F4-0389-DABB3CD9D142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1816F1FE-F749-1327-4732-4075AAA64FFE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650738B-D41B-FE24-EE83-AF830EFE85F7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D8FC2CBA-EEEF-8E75-3D71-67F1C4D160FB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28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59701647-3CA3-6462-C1C5-B2F3F73856CD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7B5A93D5-2E91-7BB5-5942-015DC877469D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2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1A8A3D64-01A9-CCD9-D01F-6FE5D8B853E8}"/>
              </a:ext>
            </a:extLst>
          </p:cNvPr>
          <p:cNvGrpSpPr/>
          <p:nvPr/>
        </p:nvGrpSpPr>
        <p:grpSpPr>
          <a:xfrm>
            <a:off x="4695142" y="3106727"/>
            <a:ext cx="4538353" cy="722872"/>
            <a:chOff x="96560" y="3186341"/>
            <a:chExt cx="9077550" cy="1008001"/>
          </a:xfrm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A775AF37-5EA1-EB3B-0C4A-2C630A10EA9F}"/>
                </a:ext>
              </a:extLst>
            </p:cNvPr>
            <p:cNvGrpSpPr/>
            <p:nvPr/>
          </p:nvGrpSpPr>
          <p:grpSpPr>
            <a:xfrm>
              <a:off x="96560" y="3186341"/>
              <a:ext cx="9077550" cy="1008001"/>
              <a:chOff x="-143347" y="3807815"/>
              <a:chExt cx="10080000" cy="1008001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64A49167-31E2-0072-9ADD-ED77C477811D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BC275A85-D2AF-FAFD-9ACF-9B031EED91B3}"/>
                  </a:ext>
                </a:extLst>
              </p:cNvPr>
              <p:cNvSpPr/>
              <p:nvPr/>
            </p:nvSpPr>
            <p:spPr>
              <a:xfrm>
                <a:off x="2880650" y="3807815"/>
                <a:ext cx="1008001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4072EC23-546F-33A9-5216-5280DB9F6533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30CD242-D844-13C5-304A-ABA7EBF8A4CA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75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1AEA1C54-1332-B147-E29E-1CEB4B0CE53C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3E7F883-2420-2341-56FA-E97126B8F7F4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84743A4D-CB08-C3AB-D033-5972A578B5D6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A03DAC28-E361-D9AF-45E2-649594C1E934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A80ACC09-1862-9262-DEAC-2203227F1448}"/>
                  </a:ext>
                </a:extLst>
              </p:cNvPr>
              <p:cNvSpPr/>
              <p:nvPr/>
            </p:nvSpPr>
            <p:spPr>
              <a:xfrm>
                <a:off x="892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80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6DEBD04-9F92-ED74-5753-B56723EE52A2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21B4D68E-1F11-46C1-5579-3D011DC403C9}"/>
              </a:ext>
            </a:extLst>
          </p:cNvPr>
          <p:cNvSpPr txBox="1"/>
          <p:nvPr/>
        </p:nvSpPr>
        <p:spPr>
          <a:xfrm>
            <a:off x="7442779" y="3121712"/>
            <a:ext cx="4458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b="1" dirty="0">
                <a:solidFill>
                  <a:srgbClr val="FF000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5336076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575</TotalTime>
  <Words>154</Words>
  <Application>Microsoft Office PowerPoint</Application>
  <PresentationFormat>Affichage à l'écran (4:3)</PresentationFormat>
  <Paragraphs>86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  <vt:lpstr>1ère partie   Ecris les nombres manquants. </vt:lpstr>
      <vt:lpstr>Correction</vt:lpstr>
      <vt:lpstr>2ème partie  Écris le nombre.</vt:lpstr>
      <vt:lpstr>Correction</vt:lpstr>
      <vt:lpstr>Écris le nombre.</vt:lpstr>
      <vt:lpstr>Correction</vt:lpstr>
      <vt:lpstr>Écris le nombre.</vt:lpstr>
      <vt:lpstr>Correction</vt:lpstr>
      <vt:lpstr>Écris le nombre.</vt:lpstr>
      <vt:lpstr>Correction</vt:lpstr>
      <vt:lpstr>Écris le nombre.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56</cp:revision>
  <dcterms:created xsi:type="dcterms:W3CDTF">2023-02-07T14:55:57Z</dcterms:created>
  <dcterms:modified xsi:type="dcterms:W3CDTF">2025-08-13T10:26:24Z</dcterms:modified>
</cp:coreProperties>
</file>